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9" r:id="rId4"/>
    <p:sldId id="288" r:id="rId5"/>
    <p:sldId id="280" r:id="rId6"/>
    <p:sldId id="260" r:id="rId7"/>
    <p:sldId id="281" r:id="rId8"/>
    <p:sldId id="282" r:id="rId9"/>
    <p:sldId id="283" r:id="rId10"/>
    <p:sldId id="291" r:id="rId11"/>
    <p:sldId id="271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/>
    <p:restoredTop sz="94528"/>
  </p:normalViewPr>
  <p:slideViewPr>
    <p:cSldViewPr snapToGrid="0">
      <p:cViewPr varScale="1">
        <p:scale>
          <a:sx n="52" d="100"/>
          <a:sy n="52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F724-A9F9-B245-912B-7DF81A8B03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44F22-DFCD-FD49-8478-849B15C2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A52A-4A2D-22D9-F678-0C907D77E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C804-CF0B-40B5-2F8D-71754ACCC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593E-1E9E-B251-985F-2A09786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3DFF3-DC3A-80F9-6158-6728F9BD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0EF4-03C7-6F08-48CC-6DCA6A6B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178-D89A-9347-7B1A-49662A2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4ED0-57C4-E659-E710-B1D4583E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330A-0302-BD82-CF48-6EB470DB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92BE-E4C0-0676-305A-40591B23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8167-32A2-21AA-F618-F3898814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43AD4-3BA1-80E3-24CB-B59D39E65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179E3-2E81-868A-E4F9-3EB3765CB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FC7B-8573-7203-8080-4C8F053D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2D72-42E0-E935-F981-7D7C75E8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AD1F-695D-5068-A72D-CD5ED1C1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1484-BB53-A248-6BC7-54E837A0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1469-3222-E0DE-0F18-BBBCF99A1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491E-A93C-69DF-8FA2-7B09DDCD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CC73-BF0B-AD8C-B274-2A060A59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0F6C-3122-BBEB-5202-944A281C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E17-0D6B-7517-C42F-7569A0AE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22B74-0A98-C567-72CE-221A9F1C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354A-5D44-4413-645E-0AFB4B3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C540-F225-CFB5-8141-799A59BF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5FE1-6DE1-FA8A-6621-F5259D57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75FB-DCF7-E421-E1AF-1A33B06E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06F7-A969-892D-172A-3580B4E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656DE-65A8-AC6F-A270-66D75E97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6B6D-ABD3-E98C-EB1B-1B85652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C449B-8553-F7AE-E904-F9508574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E80C-5D79-7A94-A384-C7DEB12A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D404-1CC4-0861-3E77-77F94AD5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DEA0-ECBD-3E5F-D7B9-91287447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EFEC4-BABE-7F4E-941F-08322823B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20B86-C5FA-69D5-08BD-1E06FC633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ACBC9-9353-E7A1-E3EB-14394F1B8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EF0D2-5F2E-CC03-15E8-9CA746BD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59221-7DE1-C5D7-2539-B50831B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BEB05-4D21-9A7A-FD23-16EBE01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F131-C3AA-5426-31B6-8F0493C0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90A67-002B-076D-FF7E-A6B7FE8B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B9854-27AA-EC13-D2C7-4F30E259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11D61-60C5-55BD-C214-F9E038D5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F235-F5E9-3532-2534-9DC160C0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C71A4-01D3-C222-492F-E6D85F13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5915-29F8-4B0A-1566-D97FF5A9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DC8-28BD-B6AA-6F8D-757FD103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7200-E7D3-F0B1-1A45-B7634C59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290F9-07C9-39FC-6754-FFA54C76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D9E25-20E3-44F5-73D7-7CC48630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67D1-1F74-44A9-8299-A34A569D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8EFB-04AB-EB06-E63A-DD18689E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2038-D4A6-8CCD-A5D0-022C75EA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FFDE9-D65F-27B0-71A2-BF3B9625C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02FE-ADB1-BA40-7BE2-D6D68DC9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178DE-4B75-3DAB-3B70-EDC0924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7340A-E937-84B7-ABA7-A8B3D35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6352-74B0-8E84-7253-FD4C6844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995A0-9CD3-5D99-E901-CF7E0C04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9B26-D398-EE0A-C610-D18647FC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DE032-3FCA-3751-C16F-3CBDF8BCA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535D-3C87-EA45-B217-BB407BFEFB38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E96-E89A-F327-ACFE-6D0A0A17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EB2A-B0BC-6092-F3AC-920EA5C8A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https://www.ms217.org/pics/header_logo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theemersonschool.com/wp-content/uploads/2014/09/emerson-logo1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https://www.halsey157.org/pics/school_log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ww.ms217.org/pics/header_logo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ms217.org/pics/header_logo.pn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ms217.org/pics/header_logo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https://www.ms217.org/pics/header_logo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https://www.ms217.org/pics/header_logo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https://www.ms217.org/pics/header_logo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https://www.ms217.org/pics/header_logo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https://www.ms217.org/pics/header_logo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8366-111F-2582-BABB-D114CBE569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659606"/>
            <a:ext cx="3238500" cy="85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EF2C1-C73D-DB79-9BF8-BE85325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803"/>
            <a:ext cx="9144000" cy="2387600"/>
          </a:xfrm>
        </p:spPr>
        <p:txBody>
          <a:bodyPr/>
          <a:lstStyle/>
          <a:p>
            <a:r>
              <a:rPr lang="en-US" dirty="0"/>
              <a:t>Olessia Bauer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819D2-F7C6-79A6-BD92-028176EA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630"/>
            <a:ext cx="9144000" cy="1655762"/>
          </a:xfrm>
        </p:spPr>
        <p:txBody>
          <a:bodyPr/>
          <a:lstStyle/>
          <a:p>
            <a:r>
              <a:rPr lang="en-US" dirty="0"/>
              <a:t>July 2, 2026</a:t>
            </a:r>
          </a:p>
        </p:txBody>
      </p:sp>
    </p:spTree>
    <p:extLst>
      <p:ext uri="{BB962C8B-B14F-4D97-AF65-F5344CB8AC3E}">
        <p14:creationId xmlns:p14="http://schemas.microsoft.com/office/powerpoint/2010/main" val="151332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33ABA-4166-681B-8855-4905A2AFC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934D-7C3D-5B74-298B-27145BE9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BDB5A-B126-0AEE-248D-34B0ABA7DA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01FD6F-2276-7252-98C6-30F270A2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7D51EEF5-0D0C-57C7-08AB-E68261AC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967971-6F8B-2C97-9824-0E975B293E0F}"/>
              </a:ext>
            </a:extLst>
          </p:cNvPr>
          <p:cNvSpPr txBox="1"/>
          <p:nvPr/>
        </p:nvSpPr>
        <p:spPr>
          <a:xfrm>
            <a:off x="3981800" y="742366"/>
            <a:ext cx="383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Parks and T-building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F06DD-6911-614C-75E3-CF6E8B7F620B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FFDAF-DAB1-953B-8306-4D38005DA1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590" y="1299073"/>
            <a:ext cx="3960495" cy="5280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37FF5-F488-3704-01CC-461791A0E2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4566" y="1337436"/>
            <a:ext cx="3533553" cy="52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E7C1F-1877-91DB-BDF5-79F3AD3B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4052-C0E8-2329-06DC-68CEAC4D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83" y="365124"/>
            <a:ext cx="6287813" cy="1325563"/>
          </a:xfrm>
        </p:spPr>
        <p:txBody>
          <a:bodyPr/>
          <a:lstStyle/>
          <a:p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255E-A544-487C-52CB-2347452EF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1690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No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DBDD2-78D6-A791-58E7-89138BCC19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66528E0-6C97-62E1-8BA6-3D43290B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236677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Logo">
            <a:extLst>
              <a:ext uri="{FF2B5EF4-FFF2-40B4-BE49-F238E27FC236}">
                <a16:creationId xmlns:a16="http://schemas.microsoft.com/office/drawing/2014/main" id="{20B7F97B-0267-D0DB-61B3-BFD748D3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996966" cy="9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4A0D0-88BB-5C3C-B414-35EE0C08D7E7}"/>
              </a:ext>
            </a:extLst>
          </p:cNvPr>
          <p:cNvSpPr txBox="1"/>
          <p:nvPr/>
        </p:nvSpPr>
        <p:spPr>
          <a:xfrm>
            <a:off x="8778843" y="753645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</a:t>
            </a:r>
            <a:r>
              <a:rPr lang="en-US"/>
              <a:t>@gmail.</a:t>
            </a:r>
            <a:r>
              <a:rPr lang="en-US" dirty="0"/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405415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22DB3-6CA7-A52F-EFCC-8BB7FB69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8C91-8271-F166-5AC6-2F79A7A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72" y="150403"/>
            <a:ext cx="6819922" cy="1325563"/>
          </a:xfrm>
        </p:spPr>
        <p:txBody>
          <a:bodyPr/>
          <a:lstStyle/>
          <a:p>
            <a:r>
              <a:rPr lang="en-US" b="1" dirty="0"/>
              <a:t>               J.H.S 157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96C1A-FFD4-DB1E-F471-9F0EC2B89B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759ADBB-1DFA-4966-1EF2-A8ADFA1E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971" y="-390551"/>
            <a:ext cx="402112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7AA19398-3700-7D7F-F2FB-31890C9F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1275"/>
            <a:ext cx="2136224" cy="21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9F9AA9-BEA9-9008-EEA6-CE62AE45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737098"/>
            <a:ext cx="9588500" cy="43007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65468-A85E-C500-4164-F3743C9A9F89}"/>
              </a:ext>
            </a:extLst>
          </p:cNvPr>
          <p:cNvSpPr txBox="1"/>
          <p:nvPr/>
        </p:nvSpPr>
        <p:spPr>
          <a:xfrm>
            <a:off x="8723832" y="765407"/>
            <a:ext cx="32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Olessia.bauer.cec28@gamil.com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8C828-B37A-8395-0F19-3E2E664D39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524" y="1971201"/>
            <a:ext cx="5685308" cy="42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C7A91-948A-57B8-8B40-FD110E2A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9A70-52D0-CB22-06A4-75C26179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500062"/>
            <a:ext cx="10515600" cy="1325563"/>
          </a:xfrm>
        </p:spPr>
        <p:txBody>
          <a:bodyPr/>
          <a:lstStyle/>
          <a:p>
            <a:r>
              <a:rPr lang="en-US" dirty="0"/>
              <a:t>  	Cora Liu (SCA) meeting, June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1DCB-FCB5-1DD3-4B32-2D3B3E75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Reminder:</a:t>
            </a:r>
          </a:p>
          <a:p>
            <a:pPr marL="0" lvl="0" indent="0">
              <a:buNone/>
            </a:pPr>
            <a:r>
              <a:rPr lang="en-US" dirty="0"/>
              <a:t>M.S. 217 has a T-building. It is over 20 years old. It must be replaced with an annex. </a:t>
            </a:r>
          </a:p>
          <a:p>
            <a:pPr marL="0" lvl="0" indent="0">
              <a:buNone/>
            </a:pPr>
            <a:r>
              <a:rPr lang="en-US" b="1" dirty="0"/>
              <a:t>Cora Liu stated:</a:t>
            </a:r>
          </a:p>
          <a:p>
            <a:pPr marL="514350" lvl="0" indent="-514350">
              <a:buAutoNum type="arabicPeriod"/>
            </a:pPr>
            <a:r>
              <a:rPr lang="en-US" dirty="0"/>
              <a:t>There is not enough land to build an annex. </a:t>
            </a:r>
          </a:p>
          <a:p>
            <a:pPr marL="514350" lvl="0" indent="-514350">
              <a:buAutoNum type="arabicPeriod"/>
            </a:pPr>
            <a:r>
              <a:rPr lang="en-US" dirty="0"/>
              <a:t>It will take 10 years to build and the city parks will not give up the land.</a:t>
            </a:r>
          </a:p>
          <a:p>
            <a:pPr marL="0" lvl="0" indent="0">
              <a:buNone/>
            </a:pPr>
            <a:r>
              <a:rPr lang="en-US" b="1" dirty="0"/>
              <a:t>Follow-up with Cora Liu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en-US" dirty="0"/>
              <a:t>1. A request to provide a feasibility study to start the land alienation procedure have not been answered.</a:t>
            </a:r>
          </a:p>
          <a:p>
            <a:pPr marL="0" lv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bert A. Van Wyck M.S. 217Q">
            <a:extLst>
              <a:ext uri="{FF2B5EF4-FFF2-40B4-BE49-F238E27FC236}">
                <a16:creationId xmlns:a16="http://schemas.microsoft.com/office/drawing/2014/main" id="{8B0FF40A-6CDC-BEAB-D314-E1804A57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03" y="287562"/>
            <a:ext cx="1313793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17D9F9-C910-A2FD-222C-7AB5B7CCF4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103F39-4884-39AB-500B-88BC6D137D3C}"/>
              </a:ext>
            </a:extLst>
          </p:cNvPr>
          <p:cNvSpPr txBox="1"/>
          <p:nvPr/>
        </p:nvSpPr>
        <p:spPr>
          <a:xfrm>
            <a:off x="8745971" y="759793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429370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CF5A4-347B-7693-DA0E-61C3C727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697F-3DA3-598A-9119-EAC14C0A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95" y="681037"/>
            <a:ext cx="10515600" cy="1325563"/>
          </a:xfrm>
        </p:spPr>
        <p:txBody>
          <a:bodyPr/>
          <a:lstStyle/>
          <a:p>
            <a:r>
              <a:rPr lang="en-US" dirty="0"/>
              <a:t>  	Meetings with politicians, June 25, 27,28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E508-5DFE-42BD-6235-88D59118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bert A. Van Wyck M.S. 217Q">
            <a:extLst>
              <a:ext uri="{FF2B5EF4-FFF2-40B4-BE49-F238E27FC236}">
                <a16:creationId xmlns:a16="http://schemas.microsoft.com/office/drawing/2014/main" id="{E4F9AF30-F0C2-A685-66B4-903B938E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03" y="287562"/>
            <a:ext cx="1313793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98571-1CA6-6223-0ACC-E02A2AB39B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30D11-384F-D141-0635-100991F07937}"/>
              </a:ext>
            </a:extLst>
          </p:cNvPr>
          <p:cNvSpPr txBox="1"/>
          <p:nvPr/>
        </p:nvSpPr>
        <p:spPr>
          <a:xfrm>
            <a:off x="8745971" y="759793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04B58-D3FD-4CA0-1542-4704CE72C6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03" y="1775773"/>
            <a:ext cx="3742844" cy="2807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D8D69F-B006-7CA1-55B1-772BCCED60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8"/>
          <a:stretch>
            <a:fillRect/>
          </a:stretch>
        </p:blipFill>
        <p:spPr>
          <a:xfrm>
            <a:off x="4164384" y="1825625"/>
            <a:ext cx="3863231" cy="4650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50353-2470-5A6D-DF55-233E90ED49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7264" y="1825625"/>
            <a:ext cx="3743433" cy="36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0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D988-7D03-804F-5480-000C1A227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0F80-C07A-F4ED-1F75-4BF0B048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	</a:t>
            </a:r>
            <a:br>
              <a:rPr lang="en-US" dirty="0"/>
            </a:br>
            <a:r>
              <a:rPr lang="en-US" dirty="0"/>
              <a:t>      Council member Gennaro meeting, </a:t>
            </a:r>
            <a:br>
              <a:rPr lang="en-US" dirty="0"/>
            </a:br>
            <a:r>
              <a:rPr lang="en-US" dirty="0"/>
              <a:t>       July 1</a:t>
            </a:r>
            <a:r>
              <a:rPr lang="en-US" baseline="30000" dirty="0"/>
              <a:t>st</a:t>
            </a:r>
            <a:r>
              <a:rPr lang="en-US" dirty="0"/>
              <a:t> (Henry Yam, Chief of Staff)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69AE9-C5CE-1277-EC76-3B179100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/>
              <a:t>City parks and M.S. 217 are located on the city land – the land can be shared.</a:t>
            </a:r>
          </a:p>
          <a:p>
            <a:pPr lvl="0"/>
            <a:r>
              <a:rPr lang="en-US" b="1" dirty="0"/>
              <a:t>The school must be compliant with the state law of small classroom sizes. </a:t>
            </a:r>
          </a:p>
          <a:p>
            <a:pPr lvl="0"/>
            <a:r>
              <a:rPr lang="en-US" dirty="0"/>
              <a:t>$40 million might be needed to build an annex</a:t>
            </a:r>
          </a:p>
          <a:p>
            <a:pPr lvl="0"/>
            <a:r>
              <a:rPr lang="en-US" dirty="0"/>
              <a:t>Henry Yam:  ”I'll be conducting my own outreach on this and we'll see what we can do”.</a:t>
            </a:r>
          </a:p>
          <a:p>
            <a:r>
              <a:rPr lang="en-US" dirty="0"/>
              <a:t>Stakeholder meeting will be scheduled to discuss the annex and collaborative partnership </a:t>
            </a:r>
            <a:r>
              <a:rPr lang="en-US"/>
              <a:t>to protect </a:t>
            </a:r>
            <a:r>
              <a:rPr lang="en-US" dirty="0"/>
              <a:t>natural community assets, upgrade existing green space infrastructure, and build a sustainable model for the school and the surrounding neighborhood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bert A. Van Wyck M.S. 217Q">
            <a:extLst>
              <a:ext uri="{FF2B5EF4-FFF2-40B4-BE49-F238E27FC236}">
                <a16:creationId xmlns:a16="http://schemas.microsoft.com/office/drawing/2014/main" id="{12A3A2BC-6C01-936E-ED3F-BEDC3552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76" y="287563"/>
            <a:ext cx="1313793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230DD-0DDD-76E2-7927-461361E32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FE79D-0461-1BEE-E743-FEB383DE6CF4}"/>
              </a:ext>
            </a:extLst>
          </p:cNvPr>
          <p:cNvSpPr txBox="1"/>
          <p:nvPr/>
        </p:nvSpPr>
        <p:spPr>
          <a:xfrm>
            <a:off x="8745971" y="759793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211179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B29C-A0D5-2C8F-3780-EA815EFDA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7B40-E9E2-BE5A-E325-E987EDA3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2F360-3D76-8F77-3A35-CAA3E12D1D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EE27DB-7998-5F6E-DDFD-2332AF1BE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667CA4DE-9569-50A9-42BF-C9AF0644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416E6-9B26-CA51-1EE2-82FC4F6E4812}"/>
              </a:ext>
            </a:extLst>
          </p:cNvPr>
          <p:cNvSpPr txBox="1"/>
          <p:nvPr/>
        </p:nvSpPr>
        <p:spPr>
          <a:xfrm>
            <a:off x="3981800" y="742366"/>
            <a:ext cx="383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Parks and T-building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54ABA-215D-A5C5-9493-4457C5422ED8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54066-2456-5B98-7E8B-C10D08BC9A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55" y="1900024"/>
            <a:ext cx="5595600" cy="419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3BFDC-677E-0118-6C28-9C43D268A2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907" y="1900024"/>
            <a:ext cx="5595600" cy="41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14A5-23A0-B797-DD5E-7A7655FC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A8040-F82B-9BF1-95CE-37EAB0C91D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0C5A7-7C26-801B-6BBD-10DBEE72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CC9218F3-42A3-E9CA-8E4D-4BC6939F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57F757-E46A-8617-528E-A13F039E6DC4}"/>
              </a:ext>
            </a:extLst>
          </p:cNvPr>
          <p:cNvSpPr txBox="1"/>
          <p:nvPr/>
        </p:nvSpPr>
        <p:spPr>
          <a:xfrm>
            <a:off x="3981800" y="742366"/>
            <a:ext cx="374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Parks and T-</a:t>
            </a:r>
            <a:r>
              <a:rPr lang="en-US" sz="2800" b="1" dirty="0" err="1"/>
              <a:t>buildng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3FD8A-2122-5383-B4FF-E79A6984C5CC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0E0D62-2ABA-7BB4-4497-37ADE482ECB1}"/>
              </a:ext>
            </a:extLst>
          </p:cNvPr>
          <p:cNvSpPr txBox="1"/>
          <p:nvPr/>
        </p:nvSpPr>
        <p:spPr>
          <a:xfrm>
            <a:off x="1072055" y="548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193FA-FC62-E160-D328-BA4A0D4E0D9C}"/>
              </a:ext>
            </a:extLst>
          </p:cNvPr>
          <p:cNvSpPr txBox="1"/>
          <p:nvPr/>
        </p:nvSpPr>
        <p:spPr>
          <a:xfrm>
            <a:off x="10699644" y="548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6F337-CD64-BF19-F9E5-ACBB183E9A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5" y="1622533"/>
            <a:ext cx="5845277" cy="4383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7BF1D-8CD6-D45F-9B75-C47D90D107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310" y="1622533"/>
            <a:ext cx="5845275" cy="43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936D-0BA0-5871-331C-E5A3B61F5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68A-0B19-0EE8-DABA-6620B312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CF5D0-A8A2-B361-4F7D-65B4FC8CB9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120D14-9CF9-1608-6F23-9BFDAB88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A20FDBD7-9DB6-F6F5-2EFF-004C041C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298945-86A4-DE6B-916B-B80678CE517F}"/>
              </a:ext>
            </a:extLst>
          </p:cNvPr>
          <p:cNvSpPr txBox="1"/>
          <p:nvPr/>
        </p:nvSpPr>
        <p:spPr>
          <a:xfrm>
            <a:off x="3981800" y="742366"/>
            <a:ext cx="383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Parks and T-building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F6447-947C-8A79-957F-C26E8210ED88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66E60-40CB-2AAD-BDDC-87722200D9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15" y="1765176"/>
            <a:ext cx="5085240" cy="3813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75A8D-8C8E-8BB7-A1E2-AFB24F0CC0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47" y="1765176"/>
            <a:ext cx="5085240" cy="3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426D5-CB2C-B67D-4CE5-A0AFB155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C9D7-D847-23CA-6DCF-DE62CDAB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32F37-97BF-E256-F1AD-4FB920DCD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5A342C-F51E-3375-E0AD-CF0CEC1D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1FE467A7-4C89-85C6-19BB-C1FD0421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D8AFB3-A653-E4B8-5105-E87B397D89C7}"/>
              </a:ext>
            </a:extLst>
          </p:cNvPr>
          <p:cNvSpPr txBox="1"/>
          <p:nvPr/>
        </p:nvSpPr>
        <p:spPr>
          <a:xfrm>
            <a:off x="3981800" y="742366"/>
            <a:ext cx="383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Parks and T-building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E83A8-C6BC-10CD-CDFC-D7E0BD919EC9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32AC8-6435-1696-2A03-19B0DFCC9A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727" y="1545060"/>
            <a:ext cx="3748911" cy="4998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C17D59-3AED-B4B4-8523-5EDD6D2915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227" y="1545060"/>
            <a:ext cx="3713122" cy="49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F232-82DB-1A5E-E817-FDD284093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7F16-C2E6-BC13-1D24-49D28FC1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69A2F-0669-11AD-C111-E1F364339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3E6A1B-05FC-A4F8-0EAB-628E9AB5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05D881CB-CA05-D5CF-A113-21C3A45D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6A16E-26A8-7B8D-31F7-586F681A055E}"/>
              </a:ext>
            </a:extLst>
          </p:cNvPr>
          <p:cNvSpPr txBox="1"/>
          <p:nvPr/>
        </p:nvSpPr>
        <p:spPr>
          <a:xfrm>
            <a:off x="3981800" y="742366"/>
            <a:ext cx="383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Parks and T-building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9A124-0B97-D487-4837-A52791CBC856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73229-A7D0-C878-6464-D88FCA101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657" y="1381689"/>
            <a:ext cx="7072827" cy="53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398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Olessia Bauer </vt:lpstr>
      <vt:lpstr>   Cora Liu (SCA) meeting, June 22</vt:lpstr>
      <vt:lpstr>   Meetings with politicians, June 25, 27,28 </vt:lpstr>
      <vt:lpstr>          Council member Gennaro meeting,         July 1st (Henry Yam, Chief of Staff) </vt:lpstr>
      <vt:lpstr>M.S. 217</vt:lpstr>
      <vt:lpstr>M.S. 217</vt:lpstr>
      <vt:lpstr>M.S. 217</vt:lpstr>
      <vt:lpstr>M.S. 217</vt:lpstr>
      <vt:lpstr>M.S. 217</vt:lpstr>
      <vt:lpstr>M.S. 217</vt:lpstr>
      <vt:lpstr> </vt:lpstr>
      <vt:lpstr>               J.H.S 157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Olessia Bauer</dc:creator>
  <cp:lastModifiedBy>Olessia Bauer</cp:lastModifiedBy>
  <cp:revision>121</cp:revision>
  <dcterms:created xsi:type="dcterms:W3CDTF">2026-02-05T01:37:31Z</dcterms:created>
  <dcterms:modified xsi:type="dcterms:W3CDTF">2026-07-08T17:16:15Z</dcterms:modified>
</cp:coreProperties>
</file>